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9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4" r:id="rId2"/>
    <p:sldId id="341" r:id="rId3"/>
    <p:sldId id="344" r:id="rId4"/>
    <p:sldId id="346" r:id="rId5"/>
    <p:sldId id="345" r:id="rId6"/>
    <p:sldId id="347" r:id="rId7"/>
    <p:sldId id="348" r:id="rId8"/>
    <p:sldId id="349" r:id="rId9"/>
    <p:sldId id="350" r:id="rId10"/>
    <p:sldId id="351" r:id="rId11"/>
    <p:sldId id="352" r:id="rId12"/>
    <p:sldId id="353" r:id="rId13"/>
    <p:sldId id="355" r:id="rId14"/>
    <p:sldId id="356" r:id="rId15"/>
    <p:sldId id="357" r:id="rId16"/>
    <p:sldId id="358" r:id="rId17"/>
    <p:sldId id="342" r:id="rId18"/>
    <p:sldId id="343" r:id="rId19"/>
    <p:sldId id="262" r:id="rId20"/>
    <p:sldId id="263" r:id="rId21"/>
    <p:sldId id="256" r:id="rId22"/>
    <p:sldId id="257" r:id="rId23"/>
    <p:sldId id="258" r:id="rId24"/>
    <p:sldId id="259" r:id="rId25"/>
    <p:sldId id="260" r:id="rId26"/>
    <p:sldId id="261" r:id="rId27"/>
    <p:sldId id="264" r:id="rId28"/>
    <p:sldId id="265" r:id="rId29"/>
    <p:sldId id="270" r:id="rId30"/>
    <p:sldId id="271" r:id="rId31"/>
    <p:sldId id="272" r:id="rId32"/>
    <p:sldId id="273" r:id="rId33"/>
    <p:sldId id="274" r:id="rId34"/>
    <p:sldId id="275" r:id="rId35"/>
    <p:sldId id="276" r:id="rId36"/>
    <p:sldId id="277" r:id="rId37"/>
    <p:sldId id="278" r:id="rId38"/>
    <p:sldId id="279" r:id="rId39"/>
    <p:sldId id="280" r:id="rId40"/>
    <p:sldId id="281" r:id="rId41"/>
    <p:sldId id="282" r:id="rId42"/>
    <p:sldId id="360" r:id="rId43"/>
    <p:sldId id="283" r:id="rId44"/>
    <p:sldId id="284" r:id="rId45"/>
    <p:sldId id="286" r:id="rId46"/>
    <p:sldId id="287" r:id="rId47"/>
    <p:sldId id="288" r:id="rId48"/>
    <p:sldId id="289" r:id="rId49"/>
    <p:sldId id="290" r:id="rId50"/>
    <p:sldId id="291" r:id="rId51"/>
    <p:sldId id="292" r:id="rId52"/>
    <p:sldId id="293" r:id="rId53"/>
    <p:sldId id="294" r:id="rId54"/>
    <p:sldId id="295" r:id="rId55"/>
    <p:sldId id="299" r:id="rId56"/>
    <p:sldId id="359" r:id="rId57"/>
    <p:sldId id="302" r:id="rId58"/>
    <p:sldId id="303" r:id="rId59"/>
    <p:sldId id="305" r:id="rId60"/>
    <p:sldId id="306" r:id="rId61"/>
    <p:sldId id="307" r:id="rId62"/>
    <p:sldId id="308" r:id="rId63"/>
    <p:sldId id="309" r:id="rId64"/>
    <p:sldId id="310" r:id="rId65"/>
    <p:sldId id="311" r:id="rId66"/>
    <p:sldId id="312" r:id="rId67"/>
    <p:sldId id="313" r:id="rId68"/>
    <p:sldId id="314" r:id="rId69"/>
    <p:sldId id="315" r:id="rId70"/>
    <p:sldId id="316" r:id="rId71"/>
    <p:sldId id="317" r:id="rId72"/>
    <p:sldId id="318" r:id="rId73"/>
    <p:sldId id="319" r:id="rId74"/>
    <p:sldId id="320" r:id="rId75"/>
    <p:sldId id="321" r:id="rId76"/>
    <p:sldId id="322" r:id="rId77"/>
    <p:sldId id="323" r:id="rId78"/>
    <p:sldId id="324" r:id="rId79"/>
    <p:sldId id="325" r:id="rId80"/>
    <p:sldId id="326" r:id="rId81"/>
    <p:sldId id="327" r:id="rId82"/>
    <p:sldId id="328" r:id="rId83"/>
    <p:sldId id="329" r:id="rId84"/>
    <p:sldId id="330" r:id="rId85"/>
    <p:sldId id="331" r:id="rId86"/>
    <p:sldId id="332" r:id="rId87"/>
    <p:sldId id="333" r:id="rId88"/>
    <p:sldId id="334" r:id="rId89"/>
    <p:sldId id="335" r:id="rId90"/>
    <p:sldId id="336" r:id="rId91"/>
    <p:sldId id="337" r:id="rId92"/>
    <p:sldId id="338" r:id="rId93"/>
    <p:sldId id="339" r:id="rId94"/>
    <p:sldId id="340" r:id="rId9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3DE3-9BF6-4A11-B363-F346EFA14F80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BCC91-3C9F-4FAE-80FC-05D2F78693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3DE3-9BF6-4A11-B363-F346EFA14F80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BCC91-3C9F-4FAE-80FC-05D2F78693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3DE3-9BF6-4A11-B363-F346EFA14F80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BCC91-3C9F-4FAE-80FC-05D2F78693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3DE3-9BF6-4A11-B363-F346EFA14F80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BCC91-3C9F-4FAE-80FC-05D2F78693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3DE3-9BF6-4A11-B363-F346EFA14F80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BCC91-3C9F-4FAE-80FC-05D2F78693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3DE3-9BF6-4A11-B363-F346EFA14F80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BCC91-3C9F-4FAE-80FC-05D2F78693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3DE3-9BF6-4A11-B363-F346EFA14F80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BCC91-3C9F-4FAE-80FC-05D2F78693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3DE3-9BF6-4A11-B363-F346EFA14F80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BCC91-3C9F-4FAE-80FC-05D2F78693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3DE3-9BF6-4A11-B363-F346EFA14F80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BCC91-3C9F-4FAE-80FC-05D2F78693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3DE3-9BF6-4A11-B363-F346EFA14F80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BCC91-3C9F-4FAE-80FC-05D2F78693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3DE3-9BF6-4A11-B363-F346EFA14F80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BCC91-3C9F-4FAE-80FC-05D2F78693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B3DE3-9BF6-4A11-B363-F346EFA14F80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BCC91-3C9F-4FAE-80FC-05D2F78693E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http://www.bhphotovideo.com/images/items/4652.jpg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Go through and answer all the questions on your own time.</a:t>
            </a:r>
          </a:p>
          <a:p>
            <a:r>
              <a:rPr lang="en-US" dirty="0" smtClean="0"/>
              <a:t>Do not wait until the last minute to do this assignment.</a:t>
            </a:r>
          </a:p>
          <a:p>
            <a:r>
              <a:rPr lang="en-US" dirty="0" smtClean="0"/>
              <a:t>Use your ppt. notes, yellow packet and pink packet to complete this.</a:t>
            </a:r>
          </a:p>
          <a:p>
            <a:r>
              <a:rPr lang="en-US" dirty="0" smtClean="0"/>
              <a:t>Bring this the day of the review.</a:t>
            </a:r>
          </a:p>
          <a:p>
            <a:r>
              <a:rPr lang="en-US" dirty="0" smtClean="0"/>
              <a:t>If you have this 90% done you may ask questions. </a:t>
            </a:r>
          </a:p>
          <a:p>
            <a:r>
              <a:rPr lang="en-US" dirty="0" smtClean="0"/>
              <a:t>Cut up your review sheet to make flash cards!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How many lids can be off the bottle at a time? Why?</a:t>
            </a:r>
            <a:endParaRPr lang="en-US" sz="4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How can you avoid getting smelly in the darkroom</a:t>
            </a:r>
            <a:endParaRPr lang="en-US" sz="7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What is a contact sheet marker?</a:t>
            </a:r>
          </a:p>
          <a:p>
            <a:r>
              <a:rPr lang="en-US" sz="4800" dirty="0" smtClean="0"/>
              <a:t>What is an easel?</a:t>
            </a:r>
          </a:p>
          <a:p>
            <a:r>
              <a:rPr lang="en-US" sz="4800" dirty="0" smtClean="0"/>
              <a:t>How are they different?</a:t>
            </a:r>
            <a:endParaRPr lang="en-US" sz="4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long do I set the timer for when using the DEVELOPER with negatives?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lowest shutter speed you should use?</a:t>
            </a:r>
          </a:p>
          <a:p>
            <a:r>
              <a:rPr lang="en-US" dirty="0" smtClean="0"/>
              <a:t>Why?</a:t>
            </a:r>
          </a:p>
          <a:p>
            <a:r>
              <a:rPr lang="en-US" dirty="0" smtClean="0"/>
              <a:t>What could you do to use a lower one?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fixer do for my film and paper?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want to freeze an action shot, what shutter speed should I use?</a:t>
            </a:r>
          </a:p>
          <a:p>
            <a:r>
              <a:rPr lang="en-US" dirty="0" smtClean="0"/>
              <a:t>Is this fast or slow?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If white spots appear on your print, it is more likely there is a problem with your paper, chemicals or negative?</a:t>
            </a:r>
            <a:endParaRPr lang="en-US" sz="4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What should you look at before you click the shutter?</a:t>
            </a:r>
          </a:p>
          <a:p>
            <a:r>
              <a:rPr lang="en-US" sz="4800" dirty="0" smtClean="0"/>
              <a:t>Look in your pink packet</a:t>
            </a:r>
            <a:endParaRPr lang="en-US" sz="4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 8 lets in how much more light than f 11?</a:t>
            </a:r>
          </a:p>
          <a:p>
            <a:r>
              <a:rPr lang="en-US" dirty="0" smtClean="0"/>
              <a:t>SP 125 lets in how much less light then SP 60?</a:t>
            </a:r>
          </a:p>
          <a:p>
            <a:r>
              <a:rPr lang="en-US" dirty="0" smtClean="0"/>
              <a:t>Think about the relationship between each of the steps, answer is not a number!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57400"/>
            <a:ext cx="8229600" cy="1143000"/>
          </a:xfrm>
        </p:spPr>
        <p:txBody>
          <a:bodyPr>
            <a:noAutofit/>
          </a:bodyPr>
          <a:lstStyle/>
          <a:p>
            <a:r>
              <a:rPr lang="en-US" sz="8800" smtClean="0"/>
              <a:t>If it is dark outside, what is a likely shutter speed?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10200"/>
            <a:ext cx="8229600" cy="715963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sz="6000" dirty="0" smtClean="0"/>
              <a:t>Why?</a:t>
            </a:r>
            <a:endParaRPr lang="en-US" sz="6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What are the worst positioning options for your main subject? ( 2 answers)</a:t>
            </a:r>
            <a:endParaRPr lang="en-US" sz="4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81000"/>
            <a:ext cx="36576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228600"/>
            <a:ext cx="3429000" cy="666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this ? How do you make one?</a:t>
            </a:r>
            <a:endParaRPr lang="en-US" dirty="0"/>
          </a:p>
        </p:txBody>
      </p:sp>
      <p:pic>
        <p:nvPicPr>
          <p:cNvPr id="4" name="Content Placeholder 3" descr="03photogram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95400" y="1524000"/>
            <a:ext cx="5647944" cy="4495876"/>
          </a:xfr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this ? How do you make one?</a:t>
            </a:r>
            <a:endParaRPr lang="en-US" dirty="0"/>
          </a:p>
        </p:txBody>
      </p:sp>
      <p:pic>
        <p:nvPicPr>
          <p:cNvPr id="4" name="Content Placeholder 3" descr="A423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5000" y="1905000"/>
            <a:ext cx="5190744" cy="3628927"/>
          </a:xfr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0" y="274638"/>
            <a:ext cx="3200400" cy="5516562"/>
          </a:xfrm>
        </p:spPr>
        <p:txBody>
          <a:bodyPr>
            <a:normAutofit/>
          </a:bodyPr>
          <a:lstStyle/>
          <a:p>
            <a:r>
              <a:rPr lang="en-US" dirty="0" smtClean="0"/>
              <a:t>What is this? How do you make one? Why do you need one? </a:t>
            </a:r>
            <a:endParaRPr lang="en-US" dirty="0"/>
          </a:p>
        </p:txBody>
      </p:sp>
      <p:pic>
        <p:nvPicPr>
          <p:cNvPr id="4" name="Content Placeholder 3" descr="Lith_Flower_Test_Prin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24200" y="0"/>
            <a:ext cx="2216096" cy="6527412"/>
          </a:xfr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3969" name="Object 1" descr="common camera features"/>
          <p:cNvGraphicFramePr>
            <a:graphicFrameLocks noChangeAspect="1"/>
          </p:cNvGraphicFramePr>
          <p:nvPr/>
        </p:nvGraphicFramePr>
        <p:xfrm>
          <a:off x="762000" y="1066800"/>
          <a:ext cx="7648575" cy="4152900"/>
        </p:xfrm>
        <a:graphic>
          <a:graphicData uri="http://schemas.openxmlformats.org/presentationml/2006/ole">
            <p:oleObj spid="_x0000_s83969" name="Picture" r:id="rId3" imgW="6620256" imgH="3601212" progId="Word.Picture.8">
              <p:embed/>
            </p:oleObj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0" y="274638"/>
            <a:ext cx="2590800" cy="5821362"/>
          </a:xfrm>
        </p:spPr>
        <p:txBody>
          <a:bodyPr>
            <a:normAutofit/>
          </a:bodyPr>
          <a:lstStyle/>
          <a:p>
            <a:r>
              <a:rPr lang="en-US" sz="1100" b="1" dirty="0"/>
              <a:t>Draw arrows to the following parts</a:t>
            </a:r>
            <a:r>
              <a:rPr lang="en-US" sz="1100" dirty="0"/>
              <a:t/>
            </a:r>
            <a:br>
              <a:rPr lang="en-US" sz="1100" dirty="0"/>
            </a:br>
            <a:r>
              <a:rPr lang="en-US" sz="1100" dirty="0"/>
              <a:t> </a:t>
            </a:r>
            <a:br>
              <a:rPr lang="en-US" sz="1100" dirty="0"/>
            </a:br>
            <a:r>
              <a:rPr lang="en-US" sz="1100" dirty="0"/>
              <a:t>Size adjusting knob</a:t>
            </a:r>
            <a:br>
              <a:rPr lang="en-US" sz="1100" dirty="0"/>
            </a:br>
            <a:r>
              <a:rPr lang="en-US" sz="1100" dirty="0"/>
              <a:t> </a:t>
            </a:r>
            <a:br>
              <a:rPr lang="en-US" sz="1100" dirty="0"/>
            </a:br>
            <a:r>
              <a:rPr lang="en-US" sz="1100" dirty="0"/>
              <a:t>Focusing knob</a:t>
            </a:r>
            <a:br>
              <a:rPr lang="en-US" sz="1100" dirty="0"/>
            </a:br>
            <a:r>
              <a:rPr lang="en-US" sz="1100" dirty="0"/>
              <a:t> </a:t>
            </a:r>
            <a:br>
              <a:rPr lang="en-US" sz="1100" dirty="0"/>
            </a:br>
            <a:r>
              <a:rPr lang="en-US" sz="1100" dirty="0"/>
              <a:t>Lens</a:t>
            </a:r>
            <a:br>
              <a:rPr lang="en-US" sz="1100" dirty="0"/>
            </a:br>
            <a:r>
              <a:rPr lang="en-US" sz="1100" dirty="0"/>
              <a:t> </a:t>
            </a:r>
            <a:br>
              <a:rPr lang="en-US" sz="1100" dirty="0"/>
            </a:br>
            <a:r>
              <a:rPr lang="en-US" sz="1100" dirty="0"/>
              <a:t>Aperture ring</a:t>
            </a:r>
            <a:br>
              <a:rPr lang="en-US" sz="1100" dirty="0"/>
            </a:br>
            <a:r>
              <a:rPr lang="en-US" sz="1100" dirty="0"/>
              <a:t> </a:t>
            </a:r>
            <a:br>
              <a:rPr lang="en-US" sz="1100" dirty="0"/>
            </a:br>
            <a:r>
              <a:rPr lang="en-US" sz="1100" dirty="0"/>
              <a:t>Timer</a:t>
            </a:r>
            <a:br>
              <a:rPr lang="en-US" sz="1100" dirty="0"/>
            </a:br>
            <a:r>
              <a:rPr lang="en-US" sz="1100" dirty="0"/>
              <a:t> </a:t>
            </a:r>
            <a:br>
              <a:rPr lang="en-US" sz="1100" dirty="0"/>
            </a:br>
            <a:r>
              <a:rPr lang="en-US" sz="1100" dirty="0"/>
              <a:t>Negative holder</a:t>
            </a:r>
            <a:br>
              <a:rPr lang="en-US" sz="1100" dirty="0"/>
            </a:br>
            <a:r>
              <a:rPr lang="en-US" sz="1100" dirty="0"/>
              <a:t> </a:t>
            </a:r>
            <a:br>
              <a:rPr lang="en-US" sz="1100" dirty="0"/>
            </a:br>
            <a:r>
              <a:rPr lang="en-US" sz="1100" dirty="0"/>
              <a:t>Where does the negative holder go? </a:t>
            </a:r>
            <a:br>
              <a:rPr lang="en-US" sz="1100" dirty="0"/>
            </a:br>
            <a:r>
              <a:rPr lang="en-US" sz="1100" dirty="0"/>
              <a:t> </a:t>
            </a:r>
            <a:br>
              <a:rPr lang="en-US" sz="1100" dirty="0"/>
            </a:br>
            <a:r>
              <a:rPr lang="en-US" sz="1100" dirty="0"/>
              <a:t>Where does the easel go?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2945" name="Picture 1" descr="BEC2"/>
          <p:cNvPicPr>
            <a:picLocks noChangeAspect="1" noChangeArrowheads="1"/>
          </p:cNvPicPr>
          <p:nvPr/>
        </p:nvPicPr>
        <p:blipFill>
          <a:blip r:embed="rId2" cstate="print"/>
          <a:srcRect l="20815" r="20361" b="2263"/>
          <a:stretch>
            <a:fillRect/>
          </a:stretch>
        </p:blipFill>
        <p:spPr bwMode="auto">
          <a:xfrm>
            <a:off x="2362200" y="0"/>
            <a:ext cx="3886200" cy="6606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946" name="Picture 2" descr="http://www.bhphotovideo.com/images/items/4652.jpg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1752600" y="3429000"/>
            <a:ext cx="1444625" cy="144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947" name="Picture 3" descr="207189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4648199"/>
            <a:ext cx="1828800" cy="1632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where is the best placement for your main subject?</a:t>
            </a:r>
            <a:endParaRPr lang="en-US" sz="60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What do I use to figure out the aperture or shutter speed for each picture?</a:t>
            </a:r>
          </a:p>
          <a:p>
            <a:r>
              <a:rPr lang="en-US" sz="4800" dirty="0" smtClean="0"/>
              <a:t>Answer is NOT the camera itself.</a:t>
            </a:r>
            <a:endParaRPr lang="en-US" sz="48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What should you put in the black light proof bag when getting ready to develop my film?</a:t>
            </a:r>
            <a:endParaRPr lang="en-US" sz="6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If it is really sunny outside, what aperture would I use? </a:t>
            </a:r>
          </a:p>
          <a:p>
            <a:endParaRPr lang="en-US" sz="4800" dirty="0"/>
          </a:p>
          <a:p>
            <a:pPr algn="ctr">
              <a:buNone/>
            </a:pPr>
            <a:r>
              <a:rPr lang="en-US" sz="4800" dirty="0" smtClean="0"/>
              <a:t>Why?</a:t>
            </a:r>
          </a:p>
          <a:p>
            <a:pPr algn="ctr">
              <a:buNone/>
            </a:pPr>
            <a:r>
              <a:rPr lang="en-US" sz="4800" dirty="0" smtClean="0"/>
              <a:t>Is that a large or small opening</a:t>
            </a:r>
            <a:endParaRPr lang="en-US" sz="48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What is depth of field? List one factor that effects it.</a:t>
            </a:r>
            <a:endParaRPr lang="en-US" sz="48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Explain bracketing</a:t>
            </a:r>
            <a:endParaRPr lang="en-US" sz="44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Show me how to bracket on  mock exposure sheet, first </a:t>
            </a:r>
            <a:r>
              <a:rPr lang="en-US" sz="4800" dirty="0" err="1" smtClean="0"/>
              <a:t>fstop</a:t>
            </a:r>
            <a:r>
              <a:rPr lang="en-US" sz="4800" dirty="0" smtClean="0"/>
              <a:t> then shutter speed</a:t>
            </a:r>
            <a:endParaRPr lang="en-US" sz="4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3886200"/>
          <a:ext cx="60960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1143000"/>
                <a:gridCol w="14478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Subject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F-stop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Shutter speed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Why would you avoid using unnecessary fast shutter speeds? Think </a:t>
            </a:r>
            <a:r>
              <a:rPr lang="en-US" sz="5400" dirty="0" err="1" smtClean="0"/>
              <a:t>flinstones</a:t>
            </a:r>
            <a:endParaRPr lang="en-US" sz="54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How long do you expose a contact sheet for?</a:t>
            </a:r>
            <a:endParaRPr lang="en-US" sz="60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How long do you expose a text print for ? Why does it have stripes?</a:t>
            </a:r>
            <a:endParaRPr lang="en-US" sz="60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How do you use an easel?</a:t>
            </a:r>
            <a:endParaRPr lang="en-US" sz="66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What is a safelight?</a:t>
            </a:r>
          </a:p>
          <a:p>
            <a:r>
              <a:rPr lang="en-US" sz="6600" dirty="0" smtClean="0"/>
              <a:t>What is a safe for?</a:t>
            </a:r>
            <a:endParaRPr lang="en-US" sz="66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What is a contact sheet?</a:t>
            </a:r>
            <a:endParaRPr lang="en-US" sz="66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Why do we agitate chemicals?</a:t>
            </a:r>
            <a:endParaRPr lang="en-US" sz="6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If a negative is in your enlarger… and it is not yours… what should you do? **hint would you want another student handling your negative</a:t>
            </a:r>
            <a:r>
              <a:rPr lang="en-US" sz="4400" dirty="0"/>
              <a:t>?</a:t>
            </a:r>
            <a:endParaRPr lang="en-US" sz="4400" dirty="0" smtClean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What type of camera do we use? Be specific</a:t>
            </a:r>
            <a:endParaRPr lang="en-US" sz="60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What does ASA refer to?</a:t>
            </a:r>
            <a:endParaRPr lang="en-US" sz="60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When do I use a fast film?</a:t>
            </a:r>
          </a:p>
          <a:p>
            <a:r>
              <a:rPr lang="en-US" sz="4800" dirty="0" smtClean="0"/>
              <a:t>When do I use a slow film?</a:t>
            </a:r>
          </a:p>
          <a:p>
            <a:r>
              <a:rPr lang="en-US" sz="4800" dirty="0" smtClean="0"/>
              <a:t>What numbers correlate with fast or slow film speeds? </a:t>
            </a:r>
            <a:endParaRPr lang="en-US" sz="48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What refers to the amount of time the light has to reach the film?</a:t>
            </a:r>
            <a:endParaRPr lang="en-US" sz="60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What refers to the size of the opening in which light travels?</a:t>
            </a:r>
            <a:endParaRPr lang="en-US" sz="54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What blocks light from film until the “button” is pressed?</a:t>
            </a:r>
            <a:endParaRPr lang="en-US" sz="54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Should it be light or dark when you are putting the film on the reel?</a:t>
            </a:r>
            <a:endParaRPr lang="en-US" sz="60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What is emulsion?</a:t>
            </a:r>
          </a:p>
          <a:p>
            <a:r>
              <a:rPr lang="en-US" sz="4800" dirty="0" smtClean="0"/>
              <a:t>How can you tell where the emulsion is on the film?</a:t>
            </a:r>
          </a:p>
          <a:p>
            <a:r>
              <a:rPr lang="en-US" sz="4800" dirty="0" smtClean="0"/>
              <a:t>On paper?</a:t>
            </a:r>
            <a:endParaRPr lang="en-US" sz="4800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Tell me the steps of developing film.</a:t>
            </a:r>
          </a:p>
          <a:p>
            <a:r>
              <a:rPr lang="en-US" sz="4800" dirty="0" smtClean="0"/>
              <a:t>Just list the liquid steps in order?</a:t>
            </a:r>
            <a:endParaRPr lang="en-US" sz="4800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Tell me the steps of developing paper.</a:t>
            </a:r>
          </a:p>
          <a:p>
            <a:r>
              <a:rPr lang="en-US" sz="6000" dirty="0"/>
              <a:t> </a:t>
            </a:r>
            <a:r>
              <a:rPr lang="en-US" sz="6000" dirty="0" smtClean="0"/>
              <a:t>just list the liquid steps in order</a:t>
            </a:r>
            <a:endParaRPr lang="en-US" sz="6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is the first thing you do when you go into the darkroom to make a </a:t>
            </a:r>
            <a:r>
              <a:rPr lang="en-US" sz="4000" u="sng" dirty="0" smtClean="0"/>
              <a:t>print? NO IT IS NOT CLAIM YOUR ENLARGER AND SET UP YOUR STUFF </a:t>
            </a:r>
            <a:r>
              <a:rPr lang="en-US" sz="4000" dirty="0" smtClean="0"/>
              <a:t>it has more to do with helping out the class before you</a:t>
            </a:r>
            <a:endParaRPr lang="en-US" sz="4000" u="sng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Explain aperture, include a drawing labeled with numbers</a:t>
            </a:r>
            <a:endParaRPr lang="en-US" sz="6000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Name six basic parts of the camera, things you must have to make an effective image!</a:t>
            </a:r>
            <a:endParaRPr lang="en-US" sz="4800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Shutter speed and aperture work together to control….</a:t>
            </a:r>
            <a:endParaRPr lang="en-US" sz="6000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At night or a dimly lit room…what aperture do I use?</a:t>
            </a:r>
          </a:p>
          <a:p>
            <a:r>
              <a:rPr lang="en-US" sz="6000" dirty="0" smtClean="0"/>
              <a:t>What shutter speed would I use?</a:t>
            </a:r>
            <a:endParaRPr lang="en-US" sz="6000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What does photo </a:t>
            </a:r>
            <a:r>
              <a:rPr lang="en-US" sz="6000" dirty="0" err="1" smtClean="0"/>
              <a:t>flo</a:t>
            </a:r>
            <a:r>
              <a:rPr lang="en-US" sz="6000" dirty="0" smtClean="0"/>
              <a:t> do for your film</a:t>
            </a:r>
            <a:endParaRPr lang="en-US" sz="6000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What type of temperature should the water be when rinsing your film?</a:t>
            </a:r>
            <a:endParaRPr lang="en-US" sz="5400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When do you need scissors for when developing film?</a:t>
            </a:r>
          </a:p>
          <a:p>
            <a:r>
              <a:rPr lang="en-US" sz="6000" dirty="0" smtClean="0"/>
              <a:t>When making prints?</a:t>
            </a:r>
            <a:endParaRPr lang="en-US" sz="6000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Until what step is your film and paper sensitive to light</a:t>
            </a:r>
            <a:endParaRPr lang="en-US" sz="6000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What is the plug for?</a:t>
            </a:r>
          </a:p>
          <a:p>
            <a:r>
              <a:rPr lang="en-US" sz="6000" dirty="0"/>
              <a:t> </a:t>
            </a:r>
            <a:r>
              <a:rPr lang="en-US" sz="6000" dirty="0" smtClean="0"/>
              <a:t>what does the reel need to have? Why?</a:t>
            </a:r>
            <a:endParaRPr lang="en-US" sz="6000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What is this? </a:t>
            </a:r>
          </a:p>
          <a:p>
            <a:r>
              <a:rPr lang="en-US" sz="4800" dirty="0" smtClean="0"/>
              <a:t>How do you make one( do not include chemical steps) why do we make them?</a:t>
            </a:r>
            <a:endParaRPr lang="en-US" sz="4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is the first thing you do when developing negatives?</a:t>
            </a:r>
          </a:p>
          <a:p>
            <a:pPr>
              <a:buNone/>
            </a:pPr>
            <a:r>
              <a:rPr lang="en-US" sz="4000" dirty="0" smtClean="0"/>
              <a:t>Make sure you read #1 on the developing negatives paper.</a:t>
            </a:r>
            <a:endParaRPr lang="en-US" sz="4000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What is this?</a:t>
            </a:r>
          </a:p>
          <a:p>
            <a:r>
              <a:rPr lang="en-US" sz="4800" dirty="0" smtClean="0"/>
              <a:t>How do you make one? (do not include chemical steps) why do we make them?</a:t>
            </a:r>
            <a:endParaRPr lang="en-US" sz="4800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What is this? How do you make one?</a:t>
            </a:r>
            <a:endParaRPr lang="en-US" sz="6600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Make sure you know…. Aperture, negative holder, size adjusting knob, focus knob, lens</a:t>
            </a:r>
            <a:endParaRPr lang="en-US" sz="4400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What is a light meter?</a:t>
            </a:r>
            <a:endParaRPr lang="en-US" sz="6000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does each chemical do?</a:t>
            </a:r>
          </a:p>
          <a:p>
            <a:r>
              <a:rPr lang="en-US" dirty="0" smtClean="0"/>
              <a:t>Developer?</a:t>
            </a:r>
          </a:p>
          <a:p>
            <a:r>
              <a:rPr lang="en-US" dirty="0" smtClean="0"/>
              <a:t>Stop bath</a:t>
            </a:r>
          </a:p>
          <a:p>
            <a:r>
              <a:rPr lang="en-US" dirty="0" smtClean="0"/>
              <a:t>Fixer</a:t>
            </a:r>
          </a:p>
          <a:p>
            <a:r>
              <a:rPr lang="en-US" dirty="0" err="1" smtClean="0"/>
              <a:t>Hypoclear</a:t>
            </a:r>
            <a:endParaRPr lang="en-US" dirty="0" smtClean="0"/>
          </a:p>
          <a:p>
            <a:r>
              <a:rPr lang="en-US" dirty="0" err="1" smtClean="0"/>
              <a:t>Photoflo</a:t>
            </a:r>
            <a:endParaRPr lang="en-US" dirty="0" smtClean="0"/>
          </a:p>
          <a:p>
            <a:r>
              <a:rPr lang="en-US" dirty="0" smtClean="0"/>
              <a:t>Which ones are film chemical and which ones are paper?</a:t>
            </a:r>
            <a:endParaRPr lang="en-US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What is the different between shutter speed and aperture</a:t>
            </a:r>
          </a:p>
          <a:p>
            <a:r>
              <a:rPr lang="en-US" sz="5400" dirty="0" smtClean="0"/>
              <a:t>What is </a:t>
            </a:r>
            <a:r>
              <a:rPr lang="en-US" sz="5400" dirty="0" err="1" smtClean="0"/>
              <a:t>Tv</a:t>
            </a:r>
            <a:r>
              <a:rPr lang="en-US" sz="5400" dirty="0" smtClean="0"/>
              <a:t>? What is Av?</a:t>
            </a:r>
            <a:endParaRPr lang="en-US" sz="5400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Do you know all the words on your </a:t>
            </a:r>
            <a:r>
              <a:rPr lang="en-US" dirty="0" err="1" smtClean="0"/>
              <a:t>vocab</a:t>
            </a:r>
            <a:r>
              <a:rPr lang="en-US" dirty="0" smtClean="0"/>
              <a:t> list? Can you explain them all? </a:t>
            </a:r>
          </a:p>
          <a:p>
            <a:r>
              <a:rPr lang="en-US" dirty="0" smtClean="0"/>
              <a:t>Burn in?</a:t>
            </a:r>
          </a:p>
          <a:p>
            <a:r>
              <a:rPr lang="en-US" dirty="0" smtClean="0"/>
              <a:t>Dodge? </a:t>
            </a:r>
          </a:p>
          <a:p>
            <a:r>
              <a:rPr lang="en-US" dirty="0" smtClean="0"/>
              <a:t>Cassette? </a:t>
            </a:r>
            <a:endParaRPr lang="en-US" dirty="0"/>
          </a:p>
          <a:p>
            <a:r>
              <a:rPr lang="en-US" dirty="0" smtClean="0"/>
              <a:t>Contrast?</a:t>
            </a:r>
          </a:p>
          <a:p>
            <a:r>
              <a:rPr lang="en-US" dirty="0" smtClean="0"/>
              <a:t>Value?</a:t>
            </a:r>
          </a:p>
          <a:p>
            <a:r>
              <a:rPr lang="en-US" dirty="0" smtClean="0"/>
              <a:t>Exposure?</a:t>
            </a:r>
          </a:p>
          <a:p>
            <a:r>
              <a:rPr lang="en-US" dirty="0" smtClean="0"/>
              <a:t>Film format?</a:t>
            </a:r>
            <a:endParaRPr lang="en-US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What are 3 things you do when leaving the darkroom? Don’t just say clean up, be specific!</a:t>
            </a:r>
            <a:endParaRPr lang="en-US" sz="4800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Does it sound like a good or bad idea to drip your prints in the garbage can? Explain?</a:t>
            </a:r>
            <a:endParaRPr lang="en-US" sz="4800" dirty="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Why should we keep all the tongs in the correct containers?</a:t>
            </a:r>
            <a:endParaRPr lang="en-US" sz="5400" dirty="0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11575</TotalTime>
  <Words>1075</Words>
  <Application>Microsoft Office PowerPoint</Application>
  <PresentationFormat>On-screen Show (4:3)</PresentationFormat>
  <Paragraphs>113</Paragraphs>
  <Slides>94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94</vt:i4>
      </vt:variant>
    </vt:vector>
  </HeadingPairs>
  <TitlesOfParts>
    <vt:vector size="96" baseType="lpstr">
      <vt:lpstr>Office Theme</vt:lpstr>
      <vt:lpstr>Microsoft Word Picture</vt:lpstr>
      <vt:lpstr>Review Sheet</vt:lpstr>
      <vt:lpstr>If it is dark outside, what is a likely shutter speed?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What is this ? How do you make one?</vt:lpstr>
      <vt:lpstr>What is this ? How do you make one?</vt:lpstr>
      <vt:lpstr>What is this? How do you make one? Why do you need one? </vt:lpstr>
      <vt:lpstr>Slide 25</vt:lpstr>
      <vt:lpstr>Draw arrows to the following parts   Size adjusting knob   Focusing knob   Lens   Aperture ring   Timer   Negative holder   Where does the negative holder go?    Where does the easel go? 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  <vt:lpstr>Slide 66</vt:lpstr>
      <vt:lpstr>Slide 67</vt:lpstr>
      <vt:lpstr>Slide 68</vt:lpstr>
      <vt:lpstr>Slide 69</vt:lpstr>
      <vt:lpstr>Slide 70</vt:lpstr>
      <vt:lpstr>Slide 71</vt:lpstr>
      <vt:lpstr>Slide 72</vt:lpstr>
      <vt:lpstr>Slide 73</vt:lpstr>
      <vt:lpstr>Slide 74</vt:lpstr>
      <vt:lpstr>Slide 75</vt:lpstr>
      <vt:lpstr>Slide 76</vt:lpstr>
      <vt:lpstr>Slide 77</vt:lpstr>
      <vt:lpstr>Slide 78</vt:lpstr>
      <vt:lpstr>Slide 79</vt:lpstr>
      <vt:lpstr>Slide 80</vt:lpstr>
      <vt:lpstr>Slide 81</vt:lpstr>
      <vt:lpstr>Slide 82</vt:lpstr>
      <vt:lpstr>Slide 83</vt:lpstr>
      <vt:lpstr>Slide 84</vt:lpstr>
      <vt:lpstr>Slide 85</vt:lpstr>
      <vt:lpstr>Slide 86</vt:lpstr>
      <vt:lpstr>Slide 87</vt:lpstr>
      <vt:lpstr>Slide 88</vt:lpstr>
      <vt:lpstr>Slide 89</vt:lpstr>
      <vt:lpstr>Slide 90</vt:lpstr>
      <vt:lpstr>Slide 91</vt:lpstr>
      <vt:lpstr>Slide 92</vt:lpstr>
      <vt:lpstr>Slide 93</vt:lpstr>
      <vt:lpstr>Slide 94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student</dc:creator>
  <cp:lastModifiedBy>student</cp:lastModifiedBy>
  <cp:revision>696</cp:revision>
  <dcterms:created xsi:type="dcterms:W3CDTF">2014-01-22T15:30:52Z</dcterms:created>
  <dcterms:modified xsi:type="dcterms:W3CDTF">2014-01-30T16:26:06Z</dcterms:modified>
</cp:coreProperties>
</file>