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59" r:id="rId5"/>
    <p:sldId id="260" r:id="rId6"/>
    <p:sldId id="261" r:id="rId7"/>
    <p:sldId id="262"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6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5725C3-CD1B-4F27-963D-12387ECFD960}"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725C3-CD1B-4F27-963D-12387ECFD960}"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725C3-CD1B-4F27-963D-12387ECFD960}"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725C3-CD1B-4F27-963D-12387ECFD960}"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5725C3-CD1B-4F27-963D-12387ECFD960}"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5725C3-CD1B-4F27-963D-12387ECFD960}" type="datetimeFigureOut">
              <a:rPr lang="en-US" smtClean="0"/>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5725C3-CD1B-4F27-963D-12387ECFD960}" type="datetimeFigureOut">
              <a:rPr lang="en-US" smtClean="0"/>
              <a:t>12/15/2013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5725C3-CD1B-4F27-963D-12387ECFD960}" type="datetimeFigureOut">
              <a:rPr lang="en-US" smtClean="0"/>
              <a:t>12/15/2013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725C3-CD1B-4F27-963D-12387ECFD960}" type="datetimeFigureOut">
              <a:rPr lang="en-US" smtClean="0"/>
              <a:t>12/15/2013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725C3-CD1B-4F27-963D-12387ECFD960}" type="datetimeFigureOut">
              <a:rPr lang="en-US" smtClean="0"/>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725C3-CD1B-4F27-963D-12387ECFD960}" type="datetimeFigureOut">
              <a:rPr lang="en-US" smtClean="0"/>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DF497-E5BC-4584-A992-E53B232591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725C3-CD1B-4F27-963D-12387ECFD960}" type="datetimeFigureOut">
              <a:rPr lang="en-US" smtClean="0"/>
              <a:t>12/15/2013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DF497-E5BC-4584-A992-E53B232591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blog.diynetwork.com/maderemade/how-to/christmas-tree-decorating-in-miniature-diy-origami-stars-and-pinecone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log.sndimg.com/diy/maderemade/Ellen-Foord/DIY-Christmas-Garlands/DIY-Christmas-Garlands-Step-1.jpg"/>
          <p:cNvPicPr>
            <a:picLocks noChangeAspect="1" noChangeArrowheads="1"/>
          </p:cNvPicPr>
          <p:nvPr/>
        </p:nvPicPr>
        <p:blipFill>
          <a:blip r:embed="rId2" cstate="print"/>
          <a:srcRect/>
          <a:stretch>
            <a:fillRect/>
          </a:stretch>
        </p:blipFill>
        <p:spPr bwMode="auto">
          <a:xfrm>
            <a:off x="1143000" y="228600"/>
            <a:ext cx="6858000" cy="5143500"/>
          </a:xfrm>
          <a:prstGeom prst="rect">
            <a:avLst/>
          </a:prstGeom>
          <a:noFill/>
        </p:spPr>
      </p:pic>
      <p:sp>
        <p:nvSpPr>
          <p:cNvPr id="3" name="TextBox 2"/>
          <p:cNvSpPr txBox="1"/>
          <p:nvPr/>
        </p:nvSpPr>
        <p:spPr>
          <a:xfrm>
            <a:off x="457200" y="5410200"/>
            <a:ext cx="8077200" cy="1384995"/>
          </a:xfrm>
          <a:prstGeom prst="rect">
            <a:avLst/>
          </a:prstGeom>
          <a:noFill/>
        </p:spPr>
        <p:txBody>
          <a:bodyPr wrap="square" rtlCol="0">
            <a:spAutoFit/>
          </a:bodyPr>
          <a:lstStyle/>
          <a:p>
            <a:r>
              <a:rPr lang="en-US" sz="2800" dirty="0"/>
              <a:t>C</a:t>
            </a:r>
            <a:r>
              <a:rPr lang="en-US" sz="2800" dirty="0" smtClean="0"/>
              <a:t>ut strips of regular copy paper lengthwise, so that they’re 1/2 inch by 11 inches. Then the first step in folding is to create a small loop at one end. </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Next">
            <a:hlinkClick r:id="rId2" tooltip="Next Photo"/>
          </p:cNvPr>
          <p:cNvPicPr>
            <a:picLocks noChangeAspect="1" noChangeArrowheads="1"/>
          </p:cNvPicPr>
          <p:nvPr/>
        </p:nvPicPr>
        <p:blipFill>
          <a:blip r:embed="rId3" cstate="print"/>
          <a:srcRect/>
          <a:stretch>
            <a:fillRect/>
          </a:stretch>
        </p:blipFill>
        <p:spPr bwMode="auto">
          <a:xfrm>
            <a:off x="1219200" y="228600"/>
            <a:ext cx="6400800" cy="4800601"/>
          </a:xfrm>
          <a:prstGeom prst="rect">
            <a:avLst/>
          </a:prstGeom>
          <a:noFill/>
        </p:spPr>
      </p:pic>
      <p:sp>
        <p:nvSpPr>
          <p:cNvPr id="3" name="TextBox 2"/>
          <p:cNvSpPr txBox="1"/>
          <p:nvPr/>
        </p:nvSpPr>
        <p:spPr>
          <a:xfrm>
            <a:off x="228600" y="5029200"/>
            <a:ext cx="8610600" cy="1815882"/>
          </a:xfrm>
          <a:prstGeom prst="rect">
            <a:avLst/>
          </a:prstGeom>
          <a:noFill/>
        </p:spPr>
        <p:txBody>
          <a:bodyPr wrap="square" rtlCol="0">
            <a:spAutoFit/>
          </a:bodyPr>
          <a:lstStyle/>
          <a:p>
            <a:r>
              <a:rPr lang="en-US" sz="2800" dirty="0" smtClean="0"/>
              <a:t>This is where your pentagon becomes a star. Use your fingernail to make an indent in the middle of one of the flat edges of the pentagon, and then continue around, indenting each side. </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Next">
            <a:hlinkClick r:id="rId2" tooltip="Next Photo"/>
          </p:cNvPr>
          <p:cNvPicPr>
            <a:picLocks noChangeAspect="1" noChangeArrowheads="1"/>
          </p:cNvPicPr>
          <p:nvPr/>
        </p:nvPicPr>
        <p:blipFill>
          <a:blip r:embed="rId3" cstate="print"/>
          <a:srcRect/>
          <a:stretch>
            <a:fillRect/>
          </a:stretch>
        </p:blipFill>
        <p:spPr bwMode="auto">
          <a:xfrm>
            <a:off x="914400" y="304800"/>
            <a:ext cx="7239000" cy="5429251"/>
          </a:xfrm>
          <a:prstGeom prst="rect">
            <a:avLst/>
          </a:prstGeom>
          <a:noFill/>
        </p:spPr>
      </p:pic>
      <p:sp>
        <p:nvSpPr>
          <p:cNvPr id="3" name="TextBox 2"/>
          <p:cNvSpPr txBox="1"/>
          <p:nvPr/>
        </p:nvSpPr>
        <p:spPr>
          <a:xfrm>
            <a:off x="2590800" y="5943600"/>
            <a:ext cx="2895600" cy="523220"/>
          </a:xfrm>
          <a:prstGeom prst="rect">
            <a:avLst/>
          </a:prstGeom>
          <a:noFill/>
        </p:spPr>
        <p:txBody>
          <a:bodyPr wrap="square" rtlCol="0">
            <a:spAutoFit/>
          </a:bodyPr>
          <a:lstStyle/>
          <a:p>
            <a:r>
              <a:rPr lang="en-US" sz="2800" dirty="0" smtClean="0"/>
              <a:t>Done!</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Next">
            <a:hlinkClick r:id="rId2" tooltip="Next Photo"/>
          </p:cNvPr>
          <p:cNvPicPr>
            <a:picLocks noChangeAspect="1" noChangeArrowheads="1"/>
          </p:cNvPicPr>
          <p:nvPr/>
        </p:nvPicPr>
        <p:blipFill>
          <a:blip r:embed="rId3" cstate="print"/>
          <a:srcRect/>
          <a:stretch>
            <a:fillRect/>
          </a:stretch>
        </p:blipFill>
        <p:spPr bwMode="auto">
          <a:xfrm>
            <a:off x="1270001" y="228600"/>
            <a:ext cx="6197599" cy="4648200"/>
          </a:xfrm>
          <a:prstGeom prst="rect">
            <a:avLst/>
          </a:prstGeom>
          <a:noFill/>
        </p:spPr>
      </p:pic>
      <p:sp>
        <p:nvSpPr>
          <p:cNvPr id="3" name="TextBox 2"/>
          <p:cNvSpPr txBox="1"/>
          <p:nvPr/>
        </p:nvSpPr>
        <p:spPr>
          <a:xfrm>
            <a:off x="304800" y="4953000"/>
            <a:ext cx="8382000" cy="1815882"/>
          </a:xfrm>
          <a:prstGeom prst="rect">
            <a:avLst/>
          </a:prstGeom>
          <a:noFill/>
        </p:spPr>
        <p:txBody>
          <a:bodyPr wrap="square" rtlCol="0">
            <a:spAutoFit/>
          </a:bodyPr>
          <a:lstStyle/>
          <a:p>
            <a:r>
              <a:rPr lang="en-US" sz="2800" dirty="0" smtClean="0"/>
              <a:t>To make your stars into a garland, pierce the star through one of the indents so that the needle comes out of the top point. (This ensures the thread won’t pull the indent out and collapse the star.)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Next"/>
          <p:cNvPicPr>
            <a:picLocks noChangeAspect="1" noChangeArrowheads="1"/>
          </p:cNvPicPr>
          <p:nvPr/>
        </p:nvPicPr>
        <p:blipFill>
          <a:blip r:embed="rId2" cstate="print"/>
          <a:srcRect/>
          <a:stretch>
            <a:fillRect/>
          </a:stretch>
        </p:blipFill>
        <p:spPr bwMode="auto">
          <a:xfrm>
            <a:off x="914401" y="228600"/>
            <a:ext cx="6857999" cy="5143500"/>
          </a:xfrm>
          <a:prstGeom prst="rect">
            <a:avLst/>
          </a:prstGeom>
          <a:noFill/>
        </p:spPr>
      </p:pic>
      <p:sp>
        <p:nvSpPr>
          <p:cNvPr id="3" name="TextBox 2"/>
          <p:cNvSpPr txBox="1"/>
          <p:nvPr/>
        </p:nvSpPr>
        <p:spPr>
          <a:xfrm>
            <a:off x="533400" y="5562600"/>
            <a:ext cx="7696200" cy="954107"/>
          </a:xfrm>
          <a:prstGeom prst="rect">
            <a:avLst/>
          </a:prstGeom>
          <a:noFill/>
        </p:spPr>
        <p:txBody>
          <a:bodyPr wrap="square" rtlCol="0">
            <a:spAutoFit/>
          </a:bodyPr>
          <a:lstStyle/>
          <a:p>
            <a:r>
              <a:rPr lang="en-US" sz="2800" dirty="0" smtClean="0"/>
              <a:t>Feed the short end through the loop, as if you were going to tie a knot.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Next">
            <a:hlinkClick r:id="rId2" tooltip="Next Photo"/>
          </p:cNvPr>
          <p:cNvPicPr>
            <a:picLocks noChangeAspect="1" noChangeArrowheads="1"/>
          </p:cNvPicPr>
          <p:nvPr/>
        </p:nvPicPr>
        <p:blipFill>
          <a:blip r:embed="rId3" cstate="print"/>
          <a:srcRect/>
          <a:stretch>
            <a:fillRect/>
          </a:stretch>
        </p:blipFill>
        <p:spPr bwMode="auto">
          <a:xfrm>
            <a:off x="762000" y="228600"/>
            <a:ext cx="7238998" cy="5429250"/>
          </a:xfrm>
          <a:prstGeom prst="rect">
            <a:avLst/>
          </a:prstGeom>
          <a:noFill/>
        </p:spPr>
      </p:pic>
      <p:sp>
        <p:nvSpPr>
          <p:cNvPr id="4" name="TextBox 3"/>
          <p:cNvSpPr txBox="1"/>
          <p:nvPr/>
        </p:nvSpPr>
        <p:spPr>
          <a:xfrm>
            <a:off x="685800" y="5715000"/>
            <a:ext cx="6705600" cy="954107"/>
          </a:xfrm>
          <a:prstGeom prst="rect">
            <a:avLst/>
          </a:prstGeom>
          <a:noFill/>
        </p:spPr>
        <p:txBody>
          <a:bodyPr wrap="square" rtlCol="0">
            <a:spAutoFit/>
          </a:bodyPr>
          <a:lstStyle/>
          <a:p>
            <a:r>
              <a:rPr lang="en-US" sz="2800" dirty="0" smtClean="0"/>
              <a:t>Gently tighten the knot, making sure that the short end stays pretty short.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Next">
            <a:hlinkClick r:id="rId2" tooltip="Next Photo"/>
          </p:cNvPr>
          <p:cNvPicPr>
            <a:picLocks noChangeAspect="1" noChangeArrowheads="1"/>
          </p:cNvPicPr>
          <p:nvPr/>
        </p:nvPicPr>
        <p:blipFill>
          <a:blip r:embed="rId3" cstate="print"/>
          <a:srcRect/>
          <a:stretch>
            <a:fillRect/>
          </a:stretch>
        </p:blipFill>
        <p:spPr bwMode="auto">
          <a:xfrm>
            <a:off x="533400" y="228600"/>
            <a:ext cx="7696198" cy="5772150"/>
          </a:xfrm>
          <a:prstGeom prst="rect">
            <a:avLst/>
          </a:prstGeom>
          <a:noFill/>
        </p:spPr>
      </p:pic>
      <p:sp>
        <p:nvSpPr>
          <p:cNvPr id="3" name="TextBox 2"/>
          <p:cNvSpPr txBox="1"/>
          <p:nvPr/>
        </p:nvSpPr>
        <p:spPr>
          <a:xfrm>
            <a:off x="609600" y="6019800"/>
            <a:ext cx="7696200" cy="523220"/>
          </a:xfrm>
          <a:prstGeom prst="rect">
            <a:avLst/>
          </a:prstGeom>
          <a:noFill/>
        </p:spPr>
        <p:txBody>
          <a:bodyPr wrap="square" rtlCol="0">
            <a:spAutoFit/>
          </a:bodyPr>
          <a:lstStyle/>
          <a:p>
            <a:r>
              <a:rPr lang="en-US" sz="2800" dirty="0" smtClean="0"/>
              <a:t>Turn the paper so the short end is at the bottom.</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Next">
            <a:hlinkClick r:id="rId2" tooltip="Next Photo"/>
          </p:cNvPr>
          <p:cNvPicPr>
            <a:picLocks noChangeAspect="1" noChangeArrowheads="1"/>
          </p:cNvPicPr>
          <p:nvPr/>
        </p:nvPicPr>
        <p:blipFill>
          <a:blip r:embed="rId3" cstate="print"/>
          <a:srcRect/>
          <a:stretch>
            <a:fillRect/>
          </a:stretch>
        </p:blipFill>
        <p:spPr bwMode="auto">
          <a:xfrm>
            <a:off x="685800" y="304800"/>
            <a:ext cx="7619998" cy="5486400"/>
          </a:xfrm>
          <a:prstGeom prst="rect">
            <a:avLst/>
          </a:prstGeom>
          <a:noFill/>
        </p:spPr>
      </p:pic>
      <p:sp>
        <p:nvSpPr>
          <p:cNvPr id="3" name="TextBox 2"/>
          <p:cNvSpPr txBox="1"/>
          <p:nvPr/>
        </p:nvSpPr>
        <p:spPr>
          <a:xfrm>
            <a:off x="609600" y="6019798"/>
            <a:ext cx="7848600" cy="523220"/>
          </a:xfrm>
          <a:prstGeom prst="rect">
            <a:avLst/>
          </a:prstGeom>
          <a:noFill/>
        </p:spPr>
        <p:txBody>
          <a:bodyPr wrap="square" rtlCol="0">
            <a:spAutoFit/>
          </a:bodyPr>
          <a:lstStyle/>
          <a:p>
            <a:r>
              <a:rPr lang="en-US" sz="2800" dirty="0" smtClean="0"/>
              <a:t>Fold the short end up and over the crossed paper</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Next">
            <a:hlinkClick r:id="rId2" tooltip="Next Photo"/>
          </p:cNvPr>
          <p:cNvPicPr>
            <a:picLocks noChangeAspect="1" noChangeArrowheads="1"/>
          </p:cNvPicPr>
          <p:nvPr/>
        </p:nvPicPr>
        <p:blipFill>
          <a:blip r:embed="rId3" cstate="print"/>
          <a:srcRect/>
          <a:stretch>
            <a:fillRect/>
          </a:stretch>
        </p:blipFill>
        <p:spPr bwMode="auto">
          <a:xfrm>
            <a:off x="609600" y="228600"/>
            <a:ext cx="7645398" cy="5734050"/>
          </a:xfrm>
          <a:prstGeom prst="rect">
            <a:avLst/>
          </a:prstGeom>
          <a:noFill/>
        </p:spPr>
      </p:pic>
      <p:sp>
        <p:nvSpPr>
          <p:cNvPr id="3" name="TextBox 2"/>
          <p:cNvSpPr txBox="1"/>
          <p:nvPr/>
        </p:nvSpPr>
        <p:spPr>
          <a:xfrm>
            <a:off x="304800" y="5943600"/>
            <a:ext cx="8229600" cy="954107"/>
          </a:xfrm>
          <a:prstGeom prst="rect">
            <a:avLst/>
          </a:prstGeom>
          <a:noFill/>
        </p:spPr>
        <p:txBody>
          <a:bodyPr wrap="square" rtlCol="0">
            <a:spAutoFit/>
          </a:bodyPr>
          <a:lstStyle/>
          <a:p>
            <a:r>
              <a:rPr lang="en-US" sz="2800" dirty="0" smtClean="0"/>
              <a:t>Now tuck the short end under the top layer of the crossed paper.</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Next">
            <a:hlinkClick r:id="rId2" tooltip="Next Photo"/>
          </p:cNvPr>
          <p:cNvPicPr>
            <a:picLocks noChangeAspect="1" noChangeArrowheads="1"/>
          </p:cNvPicPr>
          <p:nvPr/>
        </p:nvPicPr>
        <p:blipFill>
          <a:blip r:embed="rId3" cstate="print"/>
          <a:srcRect/>
          <a:stretch>
            <a:fillRect/>
          </a:stretch>
        </p:blipFill>
        <p:spPr bwMode="auto">
          <a:xfrm>
            <a:off x="762000" y="0"/>
            <a:ext cx="7391398" cy="5543550"/>
          </a:xfrm>
          <a:prstGeom prst="rect">
            <a:avLst/>
          </a:prstGeom>
          <a:noFill/>
        </p:spPr>
      </p:pic>
      <p:sp>
        <p:nvSpPr>
          <p:cNvPr id="3" name="TextBox 2"/>
          <p:cNvSpPr txBox="1"/>
          <p:nvPr/>
        </p:nvSpPr>
        <p:spPr>
          <a:xfrm>
            <a:off x="533400" y="5562600"/>
            <a:ext cx="8001000" cy="954107"/>
          </a:xfrm>
          <a:prstGeom prst="rect">
            <a:avLst/>
          </a:prstGeom>
          <a:noFill/>
        </p:spPr>
        <p:txBody>
          <a:bodyPr wrap="square" rtlCol="0">
            <a:spAutoFit/>
          </a:bodyPr>
          <a:lstStyle/>
          <a:p>
            <a:r>
              <a:rPr lang="en-US" sz="2800" dirty="0" smtClean="0"/>
              <a:t>Now you have a pentagon with a tail. Which is cool in its own right, but wait…there’s more!</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Next">
            <a:hlinkClick r:id="rId2" tooltip="Next Photo"/>
          </p:cNvPr>
          <p:cNvPicPr>
            <a:picLocks noChangeAspect="1" noChangeArrowheads="1"/>
          </p:cNvPicPr>
          <p:nvPr/>
        </p:nvPicPr>
        <p:blipFill>
          <a:blip r:embed="rId3" cstate="print"/>
          <a:srcRect/>
          <a:stretch>
            <a:fillRect/>
          </a:stretch>
        </p:blipFill>
        <p:spPr bwMode="auto">
          <a:xfrm>
            <a:off x="914400" y="228600"/>
            <a:ext cx="7086600" cy="5314951"/>
          </a:xfrm>
          <a:prstGeom prst="rect">
            <a:avLst/>
          </a:prstGeom>
          <a:noFill/>
        </p:spPr>
      </p:pic>
      <p:sp>
        <p:nvSpPr>
          <p:cNvPr id="3" name="TextBox 2"/>
          <p:cNvSpPr txBox="1"/>
          <p:nvPr/>
        </p:nvSpPr>
        <p:spPr>
          <a:xfrm>
            <a:off x="381000" y="5486401"/>
            <a:ext cx="8458200" cy="1384995"/>
          </a:xfrm>
          <a:prstGeom prst="rect">
            <a:avLst/>
          </a:prstGeom>
          <a:noFill/>
        </p:spPr>
        <p:txBody>
          <a:bodyPr wrap="square" rtlCol="0">
            <a:spAutoFit/>
          </a:bodyPr>
          <a:lstStyle/>
          <a:p>
            <a:r>
              <a:rPr lang="en-US" sz="2800" dirty="0" smtClean="0"/>
              <a:t>Fold the tail so that it wraps over where you just tucked in the short end, allowing the paper to fold to follow the shape of the pentagon. </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Next">
            <a:hlinkClick r:id="rId2" tooltip="Next Photo"/>
          </p:cNvPr>
          <p:cNvPicPr>
            <a:picLocks noChangeAspect="1" noChangeArrowheads="1"/>
          </p:cNvPicPr>
          <p:nvPr/>
        </p:nvPicPr>
        <p:blipFill>
          <a:blip r:embed="rId3" cstate="print"/>
          <a:srcRect/>
          <a:stretch>
            <a:fillRect/>
          </a:stretch>
        </p:blipFill>
        <p:spPr bwMode="auto">
          <a:xfrm>
            <a:off x="1219200" y="228600"/>
            <a:ext cx="6705599" cy="5029200"/>
          </a:xfrm>
          <a:prstGeom prst="rect">
            <a:avLst/>
          </a:prstGeom>
          <a:noFill/>
        </p:spPr>
      </p:pic>
      <p:sp>
        <p:nvSpPr>
          <p:cNvPr id="3" name="TextBox 2"/>
          <p:cNvSpPr txBox="1"/>
          <p:nvPr/>
        </p:nvSpPr>
        <p:spPr>
          <a:xfrm>
            <a:off x="304800" y="5181600"/>
            <a:ext cx="8610600" cy="1384995"/>
          </a:xfrm>
          <a:prstGeom prst="rect">
            <a:avLst/>
          </a:prstGeom>
          <a:noFill/>
        </p:spPr>
        <p:txBody>
          <a:bodyPr wrap="square" rtlCol="0">
            <a:spAutoFit/>
          </a:bodyPr>
          <a:lstStyle/>
          <a:p>
            <a:r>
              <a:rPr lang="en-US" sz="2800" dirty="0" smtClean="0"/>
              <a:t>Continue to fold and wrap the tail around the pentagon. When you come to the end of the tail, tuck it into the fold in the same way that you tucked the short end in Step 6. </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276</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jdostal</dc:creator>
  <cp:lastModifiedBy>jdostal</cp:lastModifiedBy>
  <cp:revision>12</cp:revision>
  <dcterms:created xsi:type="dcterms:W3CDTF">2013-12-16T00:49:16Z</dcterms:created>
  <dcterms:modified xsi:type="dcterms:W3CDTF">2013-12-16T03:05:09Z</dcterms:modified>
</cp:coreProperties>
</file>