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0" r:id="rId3"/>
    <p:sldId id="261" r:id="rId4"/>
    <p:sldId id="262" r:id="rId5"/>
    <p:sldId id="263" r:id="rId6"/>
    <p:sldId id="264" r:id="rId7"/>
    <p:sldId id="266" r:id="rId8"/>
    <p:sldId id="257" r:id="rId9"/>
    <p:sldId id="265" r:id="rId10"/>
    <p:sldId id="259" r:id="rId11"/>
    <p:sldId id="258" r:id="rId12"/>
    <p:sldId id="267" r:id="rId13"/>
    <p:sldId id="268" r:id="rId14"/>
    <p:sldId id="269" r:id="rId15"/>
    <p:sldId id="271"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48" d="100"/>
          <a:sy n="48"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38A052F-08E2-874C-A8B8-E8612F369419}" type="datetimeFigureOut">
              <a:rPr lang="en-US" smtClean="0"/>
              <a:pPr/>
              <a:t>8/27/2012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9903884-0A3A-A340-99D7-46598040A4E9}"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A052F-08E2-874C-A8B8-E8612F369419}"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A052F-08E2-874C-A8B8-E8612F369419}"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8A052F-08E2-874C-A8B8-E8612F369419}"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A052F-08E2-874C-A8B8-E8612F369419}" type="datetimeFigureOut">
              <a:rPr lang="en-US" smtClean="0"/>
              <a:pPr/>
              <a:t>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38A052F-08E2-874C-A8B8-E8612F369419}" type="datetimeFigureOut">
              <a:rPr lang="en-US" smtClean="0"/>
              <a:pPr/>
              <a:t>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903884-0A3A-A340-99D7-46598040A4E9}"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8A052F-08E2-874C-A8B8-E8612F369419}" type="datetimeFigureOut">
              <a:rPr lang="en-US" smtClean="0"/>
              <a:pPr/>
              <a:t>8/27/2012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A052F-08E2-874C-A8B8-E8612F369419}" type="datetimeFigureOut">
              <a:rPr lang="en-US" smtClean="0"/>
              <a:pPr/>
              <a:t>8/27/2012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A052F-08E2-874C-A8B8-E8612F369419}" type="datetimeFigureOut">
              <a:rPr lang="en-US" smtClean="0"/>
              <a:pPr/>
              <a:t>8/27/2012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38A052F-08E2-874C-A8B8-E8612F369419}" type="datetimeFigureOut">
              <a:rPr lang="en-US" smtClean="0"/>
              <a:pPr/>
              <a:t>8/27/2012</a:t>
            </a:fld>
            <a:endParaRPr lang="en-US"/>
          </a:p>
        </p:txBody>
      </p:sp>
      <p:sp>
        <p:nvSpPr>
          <p:cNvPr id="7" name="Slide Number Placeholder 6"/>
          <p:cNvSpPr>
            <a:spLocks noGrp="1"/>
          </p:cNvSpPr>
          <p:nvPr>
            <p:ph type="sldNum" sz="quarter" idx="12"/>
          </p:nvPr>
        </p:nvSpPr>
        <p:spPr/>
        <p:txBody>
          <a:bodyPr/>
          <a:lstStyle/>
          <a:p>
            <a:fld id="{89903884-0A3A-A340-99D7-46598040A4E9}"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A052F-08E2-874C-A8B8-E8612F369419}" type="datetimeFigureOut">
              <a:rPr lang="en-US" smtClean="0"/>
              <a:pPr/>
              <a:t>8/27/2012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9903884-0A3A-A340-99D7-46598040A4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38A052F-08E2-874C-A8B8-E8612F369419}" type="datetimeFigureOut">
              <a:rPr lang="en-US" smtClean="0"/>
              <a:pPr/>
              <a:t>8/27/2012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9903884-0A3A-A340-99D7-46598040A4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Lies we have been told… and why we believe them.</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Clinton/Lewinsky Affair</a:t>
            </a:r>
            <a:endParaRPr lang="en-US" dirty="0"/>
          </a:p>
        </p:txBody>
      </p:sp>
      <p:sp>
        <p:nvSpPr>
          <p:cNvPr id="3" name="Content Placeholder 2"/>
          <p:cNvSpPr>
            <a:spLocks noGrp="1"/>
          </p:cNvSpPr>
          <p:nvPr>
            <p:ph idx="1"/>
          </p:nvPr>
        </p:nvSpPr>
        <p:spPr/>
        <p:txBody>
          <a:bodyPr>
            <a:normAutofit fontScale="92500"/>
          </a:bodyPr>
          <a:lstStyle/>
          <a:p>
            <a:r>
              <a:rPr lang="en-US" dirty="0"/>
              <a:t>In January 1998, citizen journalist Matt Drudge reported a sensational story tha­t turned out to be true. The president of the United States, Bill Clinton, had an affair with a White House intern, Monica Lewinsky. As suspicions mounted, Clinton publicly denied the allegations. As if this lie weren't big enough, it turned out that Clinton had lied under oath about the affair as well -- which was perjury and grounds for impeachment.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 we believe?</a:t>
            </a:r>
            <a:endParaRPr lang="en-US" dirty="0"/>
          </a:p>
        </p:txBody>
      </p:sp>
      <p:sp>
        <p:nvSpPr>
          <p:cNvPr id="3" name="Content Placeholder 2"/>
          <p:cNvSpPr>
            <a:spLocks noGrp="1"/>
          </p:cNvSpPr>
          <p:nvPr>
            <p:ph idx="1"/>
          </p:nvPr>
        </p:nvSpPr>
        <p:spPr/>
        <p:txBody>
          <a:bodyPr/>
          <a:lstStyle/>
          <a:p>
            <a:r>
              <a:rPr lang="en-US" dirty="0" smtClean="0"/>
              <a:t>Why do we believe the Media?</a:t>
            </a:r>
          </a:p>
          <a:p>
            <a:endParaRPr lang="en-US" dirty="0" smtClean="0"/>
          </a:p>
          <a:p>
            <a:r>
              <a:rPr lang="en-US" dirty="0" smtClean="0"/>
              <a:t>What Media outlets do we tend to believe more than others?</a:t>
            </a:r>
          </a:p>
          <a:p>
            <a:endParaRPr lang="en-US" dirty="0" smtClean="0"/>
          </a:p>
          <a:p>
            <a:r>
              <a:rPr lang="en-US" dirty="0" smtClean="0"/>
              <a:t>How can we tell if anything is authentic anymore?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Catfish</a:t>
            </a:r>
            <a:endParaRPr lang="en-US" dirty="0"/>
          </a:p>
        </p:txBody>
      </p:sp>
      <p:sp>
        <p:nvSpPr>
          <p:cNvPr id="3" name="Content Placeholder 2"/>
          <p:cNvSpPr>
            <a:spLocks noGrp="1"/>
          </p:cNvSpPr>
          <p:nvPr>
            <p:ph idx="1"/>
          </p:nvPr>
        </p:nvSpPr>
        <p:spPr>
          <a:xfrm>
            <a:off x="1043492" y="1676400"/>
            <a:ext cx="6777317" cy="4724400"/>
          </a:xfrm>
        </p:spPr>
        <p:txBody>
          <a:bodyPr>
            <a:normAutofit/>
          </a:bodyPr>
          <a:lstStyle/>
          <a:p>
            <a:r>
              <a:rPr lang="en-US" dirty="0" smtClean="0"/>
              <a:t>On a singular sheet of paper, you will answer the following prompt, once we have finished viewing the story:</a:t>
            </a:r>
          </a:p>
          <a:p>
            <a:pPr lvl="1"/>
            <a:r>
              <a:rPr lang="en-US" dirty="0" smtClean="0"/>
              <a:t>With today’s media and manipulation, how are we able to control the truth?</a:t>
            </a:r>
          </a:p>
          <a:p>
            <a:pPr lvl="1"/>
            <a:endParaRPr lang="en-US" dirty="0" smtClean="0"/>
          </a:p>
          <a:p>
            <a:pPr lvl="1">
              <a:buNone/>
            </a:pPr>
            <a:r>
              <a:rPr lang="en-US" dirty="0" smtClean="0"/>
              <a:t>You will want to write two paragraphs, of at least five sentences each, with references to the video and other media elements</a:t>
            </a:r>
            <a:r>
              <a:rPr lang="en-US" dirty="0" smtClean="0"/>
              <a:t>.</a:t>
            </a:r>
          </a:p>
          <a:p>
            <a:pPr lvl="1">
              <a:buNone/>
            </a:pPr>
            <a:r>
              <a:rPr lang="en-US" dirty="0" smtClean="0"/>
              <a:t>Think: 1. How can we manipulate the media? 	   2. How can we prevent this from 			happening to us?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manipulate the Media for our own Benefit? </a:t>
            </a:r>
            <a:endParaRPr lang="en-US" dirty="0"/>
          </a:p>
        </p:txBody>
      </p:sp>
      <p:sp>
        <p:nvSpPr>
          <p:cNvPr id="3" name="Content Placeholder 2"/>
          <p:cNvSpPr>
            <a:spLocks noGrp="1"/>
          </p:cNvSpPr>
          <p:nvPr>
            <p:ph idx="1"/>
          </p:nvPr>
        </p:nvSpPr>
        <p:spPr/>
        <p:txBody>
          <a:bodyPr/>
          <a:lstStyle/>
          <a:p>
            <a:r>
              <a:rPr lang="en-US" dirty="0" smtClean="0"/>
              <a:t>The uses of Social Media, Online Databases and Apps.</a:t>
            </a:r>
          </a:p>
          <a:p>
            <a:r>
              <a:rPr lang="en-US" dirty="0" smtClean="0"/>
              <a:t>We may choose our news and what we view. We have the poor to instantly edit.</a:t>
            </a:r>
          </a:p>
          <a:p>
            <a:r>
              <a:rPr lang="en-US" dirty="0" smtClean="0"/>
              <a:t>Technology allows us to manipulate our identities and create our own existence.</a:t>
            </a:r>
          </a:p>
          <a:p>
            <a:endParaRPr lang="en-US" dirty="0"/>
          </a:p>
          <a:p>
            <a:r>
              <a:rPr lang="en-US" dirty="0" smtClean="0"/>
              <a:t>CATFISH. </a:t>
            </a:r>
            <a:endParaRPr lang="en-US" dirty="0"/>
          </a:p>
        </p:txBody>
      </p:sp>
    </p:spTree>
    <p:extLst>
      <p:ext uri="{BB962C8B-B14F-4D97-AF65-F5344CB8AC3E}">
        <p14:creationId xmlns:p14="http://schemas.microsoft.com/office/powerpoint/2010/main" val="2803867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the Media manipulate us? Why?</a:t>
            </a:r>
            <a:endParaRPr lang="en-US" dirty="0"/>
          </a:p>
        </p:txBody>
      </p:sp>
      <p:sp>
        <p:nvSpPr>
          <p:cNvPr id="3" name="Content Placeholder 2"/>
          <p:cNvSpPr>
            <a:spLocks noGrp="1"/>
          </p:cNvSpPr>
          <p:nvPr>
            <p:ph idx="1"/>
          </p:nvPr>
        </p:nvSpPr>
        <p:spPr>
          <a:xfrm>
            <a:off x="1026925" y="2331951"/>
            <a:ext cx="6777317" cy="3992649"/>
          </a:xfrm>
        </p:spPr>
        <p:txBody>
          <a:bodyPr>
            <a:normAutofit lnSpcReduction="10000"/>
          </a:bodyPr>
          <a:lstStyle/>
          <a:p>
            <a:r>
              <a:rPr lang="en-US" dirty="0"/>
              <a:t>News is decided by what people are clicking, not by what is the “most important”.</a:t>
            </a:r>
          </a:p>
          <a:p>
            <a:r>
              <a:rPr lang="en-US" dirty="0" smtClean="0"/>
              <a:t>The more people that view something, the more incentive the media has to claim its truth.</a:t>
            </a:r>
          </a:p>
          <a:p>
            <a:r>
              <a:rPr lang="en-US" dirty="0" smtClean="0"/>
              <a:t>The Media relies on us to pass their stories on via social media and sharing.</a:t>
            </a:r>
          </a:p>
          <a:p>
            <a:endParaRPr lang="en-US" dirty="0" smtClean="0"/>
          </a:p>
          <a:p>
            <a:r>
              <a:rPr lang="en-US" dirty="0" smtClean="0"/>
              <a:t>SEARCH ENGINES. CLICK SHARE.</a:t>
            </a:r>
            <a:endParaRPr lang="en-US" dirty="0"/>
          </a:p>
        </p:txBody>
      </p:sp>
    </p:spTree>
    <p:extLst>
      <p:ext uri="{BB962C8B-B14F-4D97-AF65-F5344CB8AC3E}">
        <p14:creationId xmlns:p14="http://schemas.microsoft.com/office/powerpoint/2010/main" val="38054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How does the Media manipulate us? Why?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2197168"/>
            <a:ext cx="5584240" cy="3699559"/>
          </a:xfrm>
        </p:spPr>
      </p:pic>
    </p:spTree>
    <p:extLst>
      <p:ext uri="{BB962C8B-B14F-4D97-AF65-F5344CB8AC3E}">
        <p14:creationId xmlns:p14="http://schemas.microsoft.com/office/powerpoint/2010/main" val="3095835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Media Manipulation</a:t>
            </a:r>
            <a:endParaRPr lang="en-US" dirty="0"/>
          </a:p>
        </p:txBody>
      </p:sp>
      <p:sp>
        <p:nvSpPr>
          <p:cNvPr id="3" name="Content Placeholder 2"/>
          <p:cNvSpPr>
            <a:spLocks noGrp="1"/>
          </p:cNvSpPr>
          <p:nvPr>
            <p:ph idx="1"/>
          </p:nvPr>
        </p:nvSpPr>
        <p:spPr>
          <a:xfrm>
            <a:off x="1043492" y="1600200"/>
            <a:ext cx="6777317" cy="4232429"/>
          </a:xfrm>
        </p:spPr>
        <p:txBody>
          <a:bodyPr>
            <a:normAutofit/>
          </a:bodyPr>
          <a:lstStyle/>
          <a:p>
            <a:r>
              <a:rPr lang="en-US" dirty="0" smtClean="0"/>
              <a:t>News is produced so quickly, that it is often incomplete.</a:t>
            </a:r>
          </a:p>
          <a:p>
            <a:r>
              <a:rPr lang="en-US" dirty="0" smtClean="0"/>
              <a:t>Blogs rule the news media… which shows a problem with Sources.</a:t>
            </a:r>
          </a:p>
          <a:p>
            <a:r>
              <a:rPr lang="en-US" dirty="0" smtClean="0"/>
              <a:t>The Government feeds media what it wants, not what it has.</a:t>
            </a:r>
          </a:p>
          <a:p>
            <a:r>
              <a:rPr lang="en-US" dirty="0" smtClean="0"/>
              <a:t>When we don’t pay for media, the media doesn’t feel the need to be 100%.</a:t>
            </a:r>
          </a:p>
          <a:p>
            <a:endParaRPr lang="en-US" dirty="0"/>
          </a:p>
          <a:p>
            <a:endParaRPr lang="en-US" dirty="0"/>
          </a:p>
        </p:txBody>
      </p:sp>
    </p:spTree>
    <p:extLst>
      <p:ext uri="{BB962C8B-B14F-4D97-AF65-F5344CB8AC3E}">
        <p14:creationId xmlns:p14="http://schemas.microsoft.com/office/powerpoint/2010/main" val="2943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Ben Franklin Discovered Electricity</a:t>
            </a:r>
            <a:endParaRPr lang="en-US" dirty="0"/>
          </a:p>
        </p:txBody>
      </p:sp>
      <p:sp>
        <p:nvSpPr>
          <p:cNvPr id="3" name="Content Placeholder 2"/>
          <p:cNvSpPr>
            <a:spLocks noGrp="1"/>
          </p:cNvSpPr>
          <p:nvPr>
            <p:ph idx="1"/>
          </p:nvPr>
        </p:nvSpPr>
        <p:spPr/>
        <p:txBody>
          <a:bodyPr/>
          <a:lstStyle/>
          <a:p>
            <a:r>
              <a:rPr lang="en-US" dirty="0"/>
              <a:t>Benjamin Franklin did not discover electricity when his kite was struck by lightning in 1752. In fact, electricity was already well known at the time. Instead, Franklin was trying to prove the electrical nature of lightning.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if he didn’t do that… then what?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During a thunderstorm, as Franklin flew a silk kite with a metal key near the end of the string, he noticed the fibers on the line standing up as though charged.</a:t>
            </a:r>
            <a:r>
              <a:rPr lang="en-US" dirty="0" smtClean="0"/>
              <a:t> </a:t>
            </a:r>
          </a:p>
          <a:p>
            <a:r>
              <a:rPr lang="en-US" dirty="0" smtClean="0"/>
              <a:t>He </a:t>
            </a:r>
            <a:r>
              <a:rPr lang="en-US" dirty="0"/>
              <a:t>touched the key and felt a charge from the accumulated electricity in the air, not from a lightning strike. This was enough evidence to prove his theory that lightning was electricity</a:t>
            </a:r>
            <a:r>
              <a:rPr lang="en-US" dirty="0" smtClean="0"/>
              <a:t>. </a:t>
            </a:r>
          </a:p>
          <a:p>
            <a:r>
              <a:rPr lang="en-US" dirty="0" smtClean="0"/>
              <a:t>Had </a:t>
            </a:r>
            <a:r>
              <a:rPr lang="en-US" dirty="0"/>
              <a:t>the kite been struck by lightning, Franklin would likely have been killed as was Professor Georg Wilhelm </a:t>
            </a:r>
            <a:r>
              <a:rPr lang="en-US" dirty="0" err="1"/>
              <a:t>Richmann</a:t>
            </a:r>
            <a:r>
              <a:rPr lang="en-US" dirty="0"/>
              <a:t> of St. Petersburg, Russia, when he attempted the same experiment a few months later.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a:bodyPr>
          <a:lstStyle/>
          <a:p>
            <a:r>
              <a:rPr lang="en-US" dirty="0" smtClean="0"/>
              <a:t>The Nina, </a:t>
            </a:r>
            <a:br>
              <a:rPr lang="en-US" dirty="0" smtClean="0"/>
            </a:br>
            <a:r>
              <a:rPr lang="en-US" dirty="0" smtClean="0"/>
              <a:t>The </a:t>
            </a:r>
            <a:r>
              <a:rPr lang="en-US" dirty="0" err="1" smtClean="0"/>
              <a:t>Pinta</a:t>
            </a:r>
            <a:r>
              <a:rPr lang="en-US" dirty="0" smtClean="0"/>
              <a:t> </a:t>
            </a:r>
            <a:br>
              <a:rPr lang="en-US" dirty="0" smtClean="0"/>
            </a:br>
            <a:r>
              <a:rPr lang="en-US" dirty="0" smtClean="0"/>
              <a:t>and </a:t>
            </a:r>
            <a:br>
              <a:rPr lang="en-US" dirty="0" smtClean="0"/>
            </a:br>
            <a:r>
              <a:rPr lang="en-US" dirty="0" smtClean="0"/>
              <a:t>The Santa Maria?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a:t>
            </a:r>
            <a:endParaRPr lang="en-US" dirty="0"/>
          </a:p>
        </p:txBody>
      </p:sp>
      <p:sp>
        <p:nvSpPr>
          <p:cNvPr id="3" name="Content Placeholder 2"/>
          <p:cNvSpPr>
            <a:spLocks noGrp="1"/>
          </p:cNvSpPr>
          <p:nvPr>
            <p:ph idx="1"/>
          </p:nvPr>
        </p:nvSpPr>
        <p:spPr/>
        <p:txBody>
          <a:bodyPr/>
          <a:lstStyle/>
          <a:p>
            <a:r>
              <a:rPr lang="en-US" dirty="0" smtClean="0"/>
              <a:t>The Nina was actually the Santa Clara.</a:t>
            </a:r>
          </a:p>
          <a:p>
            <a:endParaRPr lang="en-US" dirty="0" smtClean="0"/>
          </a:p>
          <a:p>
            <a:r>
              <a:rPr lang="en-US" dirty="0" smtClean="0"/>
              <a:t>The </a:t>
            </a:r>
            <a:r>
              <a:rPr lang="en-US" dirty="0" err="1" smtClean="0"/>
              <a:t>Pinta</a:t>
            </a:r>
            <a:r>
              <a:rPr lang="en-US" dirty="0" smtClean="0"/>
              <a:t> was a nickname, the actual name has been lost to history.</a:t>
            </a:r>
          </a:p>
          <a:p>
            <a:endParaRPr lang="en-US" dirty="0" smtClean="0"/>
          </a:p>
          <a:p>
            <a:r>
              <a:rPr lang="en-US" dirty="0" smtClean="0"/>
              <a:t>The Santa Maria was the name of the third ship.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Content Placeholder 2"/>
          <p:cNvSpPr>
            <a:spLocks noGrp="1"/>
          </p:cNvSpPr>
          <p:nvPr>
            <p:ph idx="1"/>
          </p:nvPr>
        </p:nvSpPr>
        <p:spPr/>
        <p:txBody>
          <a:bodyPr/>
          <a:lstStyle/>
          <a:p>
            <a:r>
              <a:rPr lang="en-US" dirty="0" smtClean="0"/>
              <a:t>If our Elementary School Teachers lied to us, how are we to believe anyone or anything?</a:t>
            </a:r>
          </a:p>
          <a:p>
            <a:r>
              <a:rPr lang="en-US" dirty="0" smtClean="0"/>
              <a:t>Why were these facts “changed”?</a:t>
            </a:r>
          </a:p>
          <a:p>
            <a:r>
              <a:rPr lang="en-US" dirty="0" smtClean="0"/>
              <a:t>Is there any way to actually find the truth?</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lstStyle/>
          <a:p>
            <a:r>
              <a:rPr lang="en-US" dirty="0" smtClean="0"/>
              <a:t>When the truth cannot be accepted.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President’s Birth Certificate</a:t>
            </a:r>
            <a:endParaRPr lang="en-US" dirty="0"/>
          </a:p>
        </p:txBody>
      </p:sp>
      <p:pic>
        <p:nvPicPr>
          <p:cNvPr id="4" name="Content Placeholder 3" descr="longform.jpg"/>
          <p:cNvPicPr>
            <a:picLocks noGrp="1" noChangeAspect="1"/>
          </p:cNvPicPr>
          <p:nvPr>
            <p:ph idx="1"/>
          </p:nvPr>
        </p:nvPicPr>
        <p:blipFill>
          <a:blip r:embed="rId2"/>
          <a:stretch>
            <a:fillRect/>
          </a:stretch>
        </p:blipFill>
        <p:spPr>
          <a:xfrm>
            <a:off x="2353277" y="2324100"/>
            <a:ext cx="4156458" cy="3508375"/>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a:bodyPr>
          <a:lstStyle/>
          <a:p>
            <a:r>
              <a:rPr lang="en-US" dirty="0" smtClean="0"/>
              <a:t>When the truth </a:t>
            </a:r>
            <a:br>
              <a:rPr lang="en-US" dirty="0" smtClean="0"/>
            </a:br>
            <a:r>
              <a:rPr lang="en-US" dirty="0" smtClean="0"/>
              <a:t>appears to be false.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2011</TotalTime>
  <Words>644</Words>
  <Application>Microsoft Office PowerPoint</Application>
  <PresentationFormat>On-screen Show (4:3)</PresentationFormat>
  <Paragraphs>53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Lies we have been told… and why we believe them.</vt:lpstr>
      <vt:lpstr>Ben Franklin Discovered Electricity</vt:lpstr>
      <vt:lpstr>So if he didn’t do that… then what?</vt:lpstr>
      <vt:lpstr>The Nina,  The Pinta  and  The Santa Maria?</vt:lpstr>
      <vt:lpstr>False.</vt:lpstr>
      <vt:lpstr>So…</vt:lpstr>
      <vt:lpstr>When the truth cannot be accepted.</vt:lpstr>
      <vt:lpstr>The President’s Birth Certificate</vt:lpstr>
      <vt:lpstr>When the truth  appears to be false.</vt:lpstr>
      <vt:lpstr>Clinton/Lewinsky Affair</vt:lpstr>
      <vt:lpstr>Who do we believe?</vt:lpstr>
      <vt:lpstr>Catfish</vt:lpstr>
      <vt:lpstr>How do we manipulate the Media for our own Benefit? </vt:lpstr>
      <vt:lpstr>How does the Media manipulate us? Why?</vt:lpstr>
      <vt:lpstr>How does the Media manipulate us? Why?</vt:lpstr>
      <vt:lpstr>Media Manipulation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Lies we have been told… and why we believe them.</dc:title>
  <dc:creator>Jaime McIntyre</dc:creator>
  <cp:lastModifiedBy>student</cp:lastModifiedBy>
  <cp:revision>10</cp:revision>
  <dcterms:created xsi:type="dcterms:W3CDTF">2012-08-27T04:34:57Z</dcterms:created>
  <dcterms:modified xsi:type="dcterms:W3CDTF">2012-08-28T18:38:23Z</dcterms:modified>
</cp:coreProperties>
</file>